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6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2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6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1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4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2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9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8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6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06A7-4357-4FAF-92A2-EAC7963CE8F2}" type="datetimeFigureOut">
              <a:rPr lang="en-US" smtClean="0"/>
              <a:t>25/04/2023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00BE4-D7EA-4B56-BFE0-076D118CD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204" y="21705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87014" y="-341769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972" y="5124271"/>
            <a:ext cx="8993168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800" b="1" dirty="0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</a:t>
            </a:r>
            <a:r>
              <a:rPr lang="en-US" sz="6800" b="1" dirty="0" err="1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HÀNH</a:t>
            </a:r>
            <a:r>
              <a:rPr lang="en-US" sz="6800" b="1" dirty="0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800" b="1" dirty="0" err="1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TRANG</a:t>
            </a:r>
            <a:r>
              <a:rPr lang="en-US" sz="6800" b="1" dirty="0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800" b="1" dirty="0" err="1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GIẢN</a:t>
            </a:r>
            <a:r>
              <a:rPr lang="en-US" sz="6800" b="1" dirty="0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800" b="1" dirty="0" err="1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DỊ</a:t>
            </a:r>
            <a:r>
              <a:rPr lang="en-US" sz="6800" b="1" dirty="0" smtClean="0">
                <a:ln w="1905"/>
                <a:solidFill>
                  <a:srgbClr val="66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  <a:endParaRPr lang="en-US" sz="6800" b="1" dirty="0">
              <a:ln w="1905"/>
              <a:solidFill>
                <a:srgbClr val="66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95" y="457381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29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2023-02-09T02:44:01Z</dcterms:created>
  <dcterms:modified xsi:type="dcterms:W3CDTF">2023-04-25T01:03:21Z</dcterms:modified>
</cp:coreProperties>
</file>